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2192000" cy="46799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0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94664"/>
  </p:normalViewPr>
  <p:slideViewPr>
    <p:cSldViewPr snapToGrid="0" snapToObjects="1" showGuides="1">
      <p:cViewPr varScale="1">
        <p:scale>
          <a:sx n="136" d="100"/>
          <a:sy n="136" d="100"/>
        </p:scale>
        <p:origin x="240" y="1184"/>
      </p:cViewPr>
      <p:guideLst>
        <p:guide orient="horz" pos="150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svg>
</file>

<file path=ppt/media/image20.tiff>
</file>

<file path=ppt/media/image21.tiff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65909"/>
            <a:ext cx="9144000" cy="1629316"/>
          </a:xfrm>
        </p:spPr>
        <p:txBody>
          <a:bodyPr anchor="b"/>
          <a:lstStyle>
            <a:lvl1pPr algn="ctr">
              <a:defRPr sz="409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58058"/>
            <a:ext cx="9144000" cy="1129904"/>
          </a:xfrm>
        </p:spPr>
        <p:txBody>
          <a:bodyPr/>
          <a:lstStyle>
            <a:lvl1pPr marL="0" indent="0" algn="ctr">
              <a:buNone/>
              <a:defRPr sz="1638"/>
            </a:lvl1pPr>
            <a:lvl2pPr marL="311993" indent="0" algn="ctr">
              <a:buNone/>
              <a:defRPr sz="1365"/>
            </a:lvl2pPr>
            <a:lvl3pPr marL="623987" indent="0" algn="ctr">
              <a:buNone/>
              <a:defRPr sz="1228"/>
            </a:lvl3pPr>
            <a:lvl4pPr marL="935980" indent="0" algn="ctr">
              <a:buNone/>
              <a:defRPr sz="1092"/>
            </a:lvl4pPr>
            <a:lvl5pPr marL="1247973" indent="0" algn="ctr">
              <a:buNone/>
              <a:defRPr sz="1092"/>
            </a:lvl5pPr>
            <a:lvl6pPr marL="1559966" indent="0" algn="ctr">
              <a:buNone/>
              <a:defRPr sz="1092"/>
            </a:lvl6pPr>
            <a:lvl7pPr marL="1871960" indent="0" algn="ctr">
              <a:buNone/>
              <a:defRPr sz="1092"/>
            </a:lvl7pPr>
            <a:lvl8pPr marL="2183953" indent="0" algn="ctr">
              <a:buNone/>
              <a:defRPr sz="1092"/>
            </a:lvl8pPr>
            <a:lvl9pPr marL="2495946" indent="0" algn="ctr">
              <a:buNone/>
              <a:defRPr sz="1092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60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15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49164"/>
            <a:ext cx="2628900" cy="396604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49164"/>
            <a:ext cx="7734300" cy="3966041"/>
          </a:xfrm>
        </p:spPr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29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84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66738"/>
            <a:ext cx="10515600" cy="1946729"/>
          </a:xfrm>
        </p:spPr>
        <p:txBody>
          <a:bodyPr anchor="b"/>
          <a:lstStyle>
            <a:lvl1pPr>
              <a:defRPr sz="409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131884"/>
            <a:ext cx="10515600" cy="1023739"/>
          </a:xfrm>
        </p:spPr>
        <p:txBody>
          <a:bodyPr/>
          <a:lstStyle>
            <a:lvl1pPr marL="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1pPr>
            <a:lvl2pPr marL="311993" indent="0">
              <a:buNone/>
              <a:defRPr sz="1365">
                <a:solidFill>
                  <a:schemeClr val="tx1">
                    <a:tint val="75000"/>
                  </a:schemeClr>
                </a:solidFill>
              </a:defRPr>
            </a:lvl2pPr>
            <a:lvl3pPr marL="623987" indent="0">
              <a:buNone/>
              <a:defRPr sz="1228">
                <a:solidFill>
                  <a:schemeClr val="tx1">
                    <a:tint val="75000"/>
                  </a:schemeClr>
                </a:solidFill>
              </a:defRPr>
            </a:lvl3pPr>
            <a:lvl4pPr marL="935980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4pPr>
            <a:lvl5pPr marL="1247973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5pPr>
            <a:lvl6pPr marL="1559966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6pPr>
            <a:lvl7pPr marL="1871960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7pPr>
            <a:lvl8pPr marL="2183953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8pPr>
            <a:lvl9pPr marL="2495946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5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45820"/>
            <a:ext cx="5181600" cy="29693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45820"/>
            <a:ext cx="5181600" cy="2969385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99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49164"/>
            <a:ext cx="10515600" cy="90457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47238"/>
            <a:ext cx="5157787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709482"/>
            <a:ext cx="5157787" cy="2514390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47238"/>
            <a:ext cx="5183188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709482"/>
            <a:ext cx="5183188" cy="2514390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342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730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29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1997"/>
            <a:ext cx="3932237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73826"/>
            <a:ext cx="6172200" cy="3325798"/>
          </a:xfrm>
        </p:spPr>
        <p:txBody>
          <a:bodyPr/>
          <a:lstStyle>
            <a:lvl1pPr>
              <a:defRPr sz="2184"/>
            </a:lvl1pPr>
            <a:lvl2pPr>
              <a:defRPr sz="1911"/>
            </a:lvl2pPr>
            <a:lvl3pPr>
              <a:defRPr sz="1638"/>
            </a:lvl3pPr>
            <a:lvl4pPr>
              <a:defRPr sz="1365"/>
            </a:lvl4pPr>
            <a:lvl5pPr>
              <a:defRPr sz="1365"/>
            </a:lvl5pPr>
            <a:lvl6pPr>
              <a:defRPr sz="1365"/>
            </a:lvl6pPr>
            <a:lvl7pPr>
              <a:defRPr sz="1365"/>
            </a:lvl7pPr>
            <a:lvl8pPr>
              <a:defRPr sz="1365"/>
            </a:lvl8pPr>
            <a:lvl9pPr>
              <a:defRPr sz="1365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3985"/>
            <a:ext cx="3932237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475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1997"/>
            <a:ext cx="3932237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73826"/>
            <a:ext cx="6172200" cy="3325798"/>
          </a:xfrm>
        </p:spPr>
        <p:txBody>
          <a:bodyPr anchor="t"/>
          <a:lstStyle>
            <a:lvl1pPr marL="0" indent="0">
              <a:buNone/>
              <a:defRPr sz="2184"/>
            </a:lvl1pPr>
            <a:lvl2pPr marL="311993" indent="0">
              <a:buNone/>
              <a:defRPr sz="1911"/>
            </a:lvl2pPr>
            <a:lvl3pPr marL="623987" indent="0">
              <a:buNone/>
              <a:defRPr sz="1638"/>
            </a:lvl3pPr>
            <a:lvl4pPr marL="935980" indent="0">
              <a:buNone/>
              <a:defRPr sz="1365"/>
            </a:lvl4pPr>
            <a:lvl5pPr marL="1247973" indent="0">
              <a:buNone/>
              <a:defRPr sz="1365"/>
            </a:lvl5pPr>
            <a:lvl6pPr marL="1559966" indent="0">
              <a:buNone/>
              <a:defRPr sz="1365"/>
            </a:lvl6pPr>
            <a:lvl7pPr marL="1871960" indent="0">
              <a:buNone/>
              <a:defRPr sz="1365"/>
            </a:lvl7pPr>
            <a:lvl8pPr marL="2183953" indent="0">
              <a:buNone/>
              <a:defRPr sz="1365"/>
            </a:lvl8pPr>
            <a:lvl9pPr marL="2495946" indent="0">
              <a:buNone/>
              <a:defRPr sz="1365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3985"/>
            <a:ext cx="3932237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2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49164"/>
            <a:ext cx="10515600" cy="904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45820"/>
            <a:ext cx="10515600" cy="2969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337621"/>
            <a:ext cx="274320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FDA4D-6AF7-1C44-90D4-C692C8F1BB98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337621"/>
            <a:ext cx="411480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337621"/>
            <a:ext cx="274320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1C9FF-124A-0346-8499-9EA071A5AD3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493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23987" rtl="0" eaLnBrk="1" latinLnBrk="0" hangingPunct="1">
        <a:lnSpc>
          <a:spcPct val="90000"/>
        </a:lnSpc>
        <a:spcBef>
          <a:spcPct val="0"/>
        </a:spcBef>
        <a:buNone/>
        <a:defRPr sz="30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5997" indent="-155997" algn="l" defTabSz="623987" rtl="0" eaLnBrk="1" latinLnBrk="0" hangingPunct="1">
        <a:lnSpc>
          <a:spcPct val="90000"/>
        </a:lnSpc>
        <a:spcBef>
          <a:spcPts val="682"/>
        </a:spcBef>
        <a:buFont typeface="Arial" panose="020B0604020202020204" pitchFamily="34" charset="0"/>
        <a:buChar char="•"/>
        <a:defRPr sz="1911" kern="1200">
          <a:solidFill>
            <a:schemeClr val="tx1"/>
          </a:solidFill>
          <a:latin typeface="+mn-lt"/>
          <a:ea typeface="+mn-ea"/>
          <a:cs typeface="+mn-cs"/>
        </a:defRPr>
      </a:lvl1pPr>
      <a:lvl2pPr marL="46799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2pPr>
      <a:lvl3pPr marL="77998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365" kern="1200">
          <a:solidFill>
            <a:schemeClr val="tx1"/>
          </a:solidFill>
          <a:latin typeface="+mn-lt"/>
          <a:ea typeface="+mn-ea"/>
          <a:cs typeface="+mn-cs"/>
        </a:defRPr>
      </a:lvl3pPr>
      <a:lvl4pPr marL="109197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40397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71596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202795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33995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65194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1pPr>
      <a:lvl2pPr marL="31199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2pPr>
      <a:lvl3pPr marL="623987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3pPr>
      <a:lvl4pPr marL="93598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24797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55996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187196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18395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49594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tiff"/><Relationship Id="rId3" Type="http://schemas.openxmlformats.org/officeDocument/2006/relationships/image" Target="../media/image2.svg"/><Relationship Id="rId21" Type="http://schemas.openxmlformats.org/officeDocument/2006/relationships/image" Target="../media/image20.tiff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tiff"/><Relationship Id="rId2" Type="http://schemas.openxmlformats.org/officeDocument/2006/relationships/image" Target="../media/image1.png"/><Relationship Id="rId16" Type="http://schemas.openxmlformats.org/officeDocument/2006/relationships/image" Target="../media/image15.tiff"/><Relationship Id="rId20" Type="http://schemas.openxmlformats.org/officeDocument/2006/relationships/image" Target="../media/image1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tiff"/><Relationship Id="rId10" Type="http://schemas.openxmlformats.org/officeDocument/2006/relationships/image" Target="../media/image9.png"/><Relationship Id="rId19" Type="http://schemas.openxmlformats.org/officeDocument/2006/relationships/image" Target="../media/image18.tiff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tiff"/><Relationship Id="rId22" Type="http://schemas.openxmlformats.org/officeDocument/2006/relationships/image" Target="../media/image2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DBC88DB9-55A4-B04C-965D-2466720E2C72}"/>
              </a:ext>
            </a:extLst>
          </p:cNvPr>
          <p:cNvSpPr txBox="1"/>
          <p:nvPr/>
        </p:nvSpPr>
        <p:spPr>
          <a:xfrm>
            <a:off x="1475553" y="148073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ekton" panose="02000000000000000000" pitchFamily="2" charset="77"/>
              </a:rPr>
              <a:t>Main screen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360E628-E781-8B45-B70B-72865258289F}"/>
              </a:ext>
            </a:extLst>
          </p:cNvPr>
          <p:cNvSpPr txBox="1"/>
          <p:nvPr/>
        </p:nvSpPr>
        <p:spPr>
          <a:xfrm>
            <a:off x="8607375" y="1678512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ekton" panose="02000000000000000000" pitchFamily="2" charset="77"/>
              </a:rPr>
              <a:t>Second screen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B0D96DC-5861-E041-B56B-04A239502756}"/>
              </a:ext>
            </a:extLst>
          </p:cNvPr>
          <p:cNvSpPr txBox="1"/>
          <p:nvPr/>
        </p:nvSpPr>
        <p:spPr>
          <a:xfrm>
            <a:off x="5763409" y="324349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ekton" panose="02000000000000000000" pitchFamily="2" charset="77"/>
              </a:rPr>
              <a:t>User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B6600D1-4356-B443-A692-A7B6767A25E0}"/>
              </a:ext>
            </a:extLst>
          </p:cNvPr>
          <p:cNvSpPr txBox="1"/>
          <p:nvPr/>
        </p:nvSpPr>
        <p:spPr>
          <a:xfrm>
            <a:off x="4437702" y="9150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ekton" panose="02000000000000000000" pitchFamily="2" charset="77"/>
              </a:rPr>
              <a:t>Sensor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186B7EA-D23A-2B4B-BEF8-0F8BD923EA45}"/>
              </a:ext>
            </a:extLst>
          </p:cNvPr>
          <p:cNvSpPr txBox="1"/>
          <p:nvPr/>
        </p:nvSpPr>
        <p:spPr>
          <a:xfrm>
            <a:off x="1360137" y="255891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ekton" panose="02000000000000000000" pitchFamily="2" charset="77"/>
              </a:rPr>
              <a:t>Local server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1682A5C-126E-524C-98A9-6E32F6FF26B0}"/>
              </a:ext>
            </a:extLst>
          </p:cNvPr>
          <p:cNvSpPr txBox="1"/>
          <p:nvPr/>
        </p:nvSpPr>
        <p:spPr>
          <a:xfrm>
            <a:off x="8607374" y="2850799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ekton" panose="02000000000000000000" pitchFamily="2" charset="77"/>
              </a:rPr>
              <a:t>Remote server</a:t>
            </a:r>
          </a:p>
        </p:txBody>
      </p:sp>
      <p:pic>
        <p:nvPicPr>
          <p:cNvPr id="12" name="Grafik 11" descr="Frau">
            <a:extLst>
              <a:ext uri="{FF2B5EF4-FFF2-40B4-BE49-F238E27FC236}">
                <a16:creationId xmlns:a16="http://schemas.microsoft.com/office/drawing/2014/main" id="{F6A1030E-DF5D-7C45-B518-6445307F33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57017" y="2269559"/>
            <a:ext cx="914400" cy="914400"/>
          </a:xfrm>
          <a:prstGeom prst="rect">
            <a:avLst/>
          </a:prstGeom>
        </p:spPr>
      </p:pic>
      <p:pic>
        <p:nvPicPr>
          <p:cNvPr id="14" name="Grafik 13" descr="Smartphone">
            <a:extLst>
              <a:ext uri="{FF2B5EF4-FFF2-40B4-BE49-F238E27FC236}">
                <a16:creationId xmlns:a16="http://schemas.microsoft.com/office/drawing/2014/main" id="{DC60645C-B815-FF40-9D8C-65C394B634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14703" y="1284352"/>
            <a:ext cx="914400" cy="914400"/>
          </a:xfrm>
          <a:prstGeom prst="rect">
            <a:avLst/>
          </a:prstGeom>
        </p:spPr>
      </p:pic>
      <p:pic>
        <p:nvPicPr>
          <p:cNvPr id="18" name="Grafik 17" descr="Fernsehen">
            <a:extLst>
              <a:ext uri="{FF2B5EF4-FFF2-40B4-BE49-F238E27FC236}">
                <a16:creationId xmlns:a16="http://schemas.microsoft.com/office/drawing/2014/main" id="{347CC258-EF38-E045-9703-A81C780BA8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32653" y="1208196"/>
            <a:ext cx="914400" cy="914400"/>
          </a:xfrm>
          <a:prstGeom prst="rect">
            <a:avLst/>
          </a:prstGeom>
        </p:spPr>
      </p:pic>
      <p:pic>
        <p:nvPicPr>
          <p:cNvPr id="24" name="Grafik 23" descr="Wolke">
            <a:extLst>
              <a:ext uri="{FF2B5EF4-FFF2-40B4-BE49-F238E27FC236}">
                <a16:creationId xmlns:a16="http://schemas.microsoft.com/office/drawing/2014/main" id="{2EC06F51-B327-0B44-AC28-7D4D368889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14703" y="2484161"/>
            <a:ext cx="914400" cy="914400"/>
          </a:xfrm>
          <a:prstGeom prst="rect">
            <a:avLst/>
          </a:prstGeom>
        </p:spPr>
      </p:pic>
      <p:pic>
        <p:nvPicPr>
          <p:cNvPr id="26" name="Grafik 25" descr="Sicherheitskamera">
            <a:extLst>
              <a:ext uri="{FF2B5EF4-FFF2-40B4-BE49-F238E27FC236}">
                <a16:creationId xmlns:a16="http://schemas.microsoft.com/office/drawing/2014/main" id="{268B38CC-A334-5446-813A-976E48AD366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49909" y="1208196"/>
            <a:ext cx="914400" cy="914400"/>
          </a:xfrm>
          <a:prstGeom prst="rect">
            <a:avLst/>
          </a:prstGeom>
        </p:spPr>
      </p:pic>
      <p:pic>
        <p:nvPicPr>
          <p:cNvPr id="28" name="Grafik 27" descr="Server">
            <a:extLst>
              <a:ext uri="{FF2B5EF4-FFF2-40B4-BE49-F238E27FC236}">
                <a16:creationId xmlns:a16="http://schemas.microsoft.com/office/drawing/2014/main" id="{960033ED-6813-4146-AB8E-C27672A2F8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31299" y="2292615"/>
            <a:ext cx="914400" cy="914400"/>
          </a:xfrm>
          <a:prstGeom prst="rect">
            <a:avLst/>
          </a:prstGeom>
        </p:spPr>
      </p:pic>
      <p:cxnSp>
        <p:nvCxnSpPr>
          <p:cNvPr id="32" name="Gekrümmte Verbindung 31">
            <a:extLst>
              <a:ext uri="{FF2B5EF4-FFF2-40B4-BE49-F238E27FC236}">
                <a16:creationId xmlns:a16="http://schemas.microsoft.com/office/drawing/2014/main" id="{D435126D-9838-814A-8453-896C2FB53725}"/>
              </a:ext>
            </a:extLst>
          </p:cNvPr>
          <p:cNvCxnSpPr>
            <a:cxnSpLocks/>
            <a:stCxn id="26" idx="2"/>
            <a:endCxn id="28" idx="3"/>
          </p:cNvCxnSpPr>
          <p:nvPr/>
        </p:nvCxnSpPr>
        <p:spPr>
          <a:xfrm rot="5400000">
            <a:off x="4362797" y="2005500"/>
            <a:ext cx="627219" cy="861410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krümmte Verbindung 32">
            <a:extLst>
              <a:ext uri="{FF2B5EF4-FFF2-40B4-BE49-F238E27FC236}">
                <a16:creationId xmlns:a16="http://schemas.microsoft.com/office/drawing/2014/main" id="{AD6E76B0-49BB-F84C-8211-5D350EFE14B5}"/>
              </a:ext>
            </a:extLst>
          </p:cNvPr>
          <p:cNvCxnSpPr>
            <a:cxnSpLocks/>
          </p:cNvCxnSpPr>
          <p:nvPr/>
        </p:nvCxnSpPr>
        <p:spPr>
          <a:xfrm flipV="1">
            <a:off x="4273980" y="1580554"/>
            <a:ext cx="1354" cy="1084419"/>
          </a:xfrm>
          <a:prstGeom prst="curvedConnector3">
            <a:avLst>
              <a:gd name="adj1" fmla="val 1698330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krümmte Verbindung 47">
            <a:extLst>
              <a:ext uri="{FF2B5EF4-FFF2-40B4-BE49-F238E27FC236}">
                <a16:creationId xmlns:a16="http://schemas.microsoft.com/office/drawing/2014/main" id="{1FD981B3-3B10-CC48-9C50-26C594CDBB5D}"/>
              </a:ext>
            </a:extLst>
          </p:cNvPr>
          <p:cNvCxnSpPr>
            <a:stCxn id="14" idx="3"/>
            <a:endCxn id="24" idx="3"/>
          </p:cNvCxnSpPr>
          <p:nvPr/>
        </p:nvCxnSpPr>
        <p:spPr>
          <a:xfrm>
            <a:off x="8229103" y="1741553"/>
            <a:ext cx="12700" cy="1199809"/>
          </a:xfrm>
          <a:prstGeom prst="curvedConnector3">
            <a:avLst>
              <a:gd name="adj1" fmla="val 1800000"/>
            </a:avLst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krümmte Verbindung 48">
            <a:extLst>
              <a:ext uri="{FF2B5EF4-FFF2-40B4-BE49-F238E27FC236}">
                <a16:creationId xmlns:a16="http://schemas.microsoft.com/office/drawing/2014/main" id="{EA9A215F-F4F8-9A48-85C7-1879B61E5F0B}"/>
              </a:ext>
            </a:extLst>
          </p:cNvPr>
          <p:cNvCxnSpPr>
            <a:cxnSpLocks/>
            <a:stCxn id="24" idx="2"/>
            <a:endCxn id="28" idx="2"/>
          </p:cNvCxnSpPr>
          <p:nvPr/>
        </p:nvCxnSpPr>
        <p:spPr>
          <a:xfrm rot="5400000" flipH="1">
            <a:off x="5684428" y="1311086"/>
            <a:ext cx="191546" cy="3983404"/>
          </a:xfrm>
          <a:prstGeom prst="curvedConnector3">
            <a:avLst>
              <a:gd name="adj1" fmla="val -193167"/>
            </a:avLst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58">
            <a:extLst>
              <a:ext uri="{FF2B5EF4-FFF2-40B4-BE49-F238E27FC236}">
                <a16:creationId xmlns:a16="http://schemas.microsoft.com/office/drawing/2014/main" id="{89BFF854-56CE-A344-A1B3-51C052C5429F}"/>
              </a:ext>
            </a:extLst>
          </p:cNvPr>
          <p:cNvCxnSpPr>
            <a:cxnSpLocks/>
          </p:cNvCxnSpPr>
          <p:nvPr/>
        </p:nvCxnSpPr>
        <p:spPr>
          <a:xfrm flipH="1" flipV="1">
            <a:off x="4272874" y="2007209"/>
            <a:ext cx="1490535" cy="783399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62">
            <a:extLst>
              <a:ext uri="{FF2B5EF4-FFF2-40B4-BE49-F238E27FC236}">
                <a16:creationId xmlns:a16="http://schemas.microsoft.com/office/drawing/2014/main" id="{2AB41FE1-A099-F344-BEFD-37D274EB23F9}"/>
              </a:ext>
            </a:extLst>
          </p:cNvPr>
          <p:cNvCxnSpPr>
            <a:cxnSpLocks/>
          </p:cNvCxnSpPr>
          <p:nvPr/>
        </p:nvCxnSpPr>
        <p:spPr>
          <a:xfrm flipH="1">
            <a:off x="6491255" y="2122596"/>
            <a:ext cx="929838" cy="678555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fik 1">
            <a:extLst>
              <a:ext uri="{FF2B5EF4-FFF2-40B4-BE49-F238E27FC236}">
                <a16:creationId xmlns:a16="http://schemas.microsoft.com/office/drawing/2014/main" id="{1C88A253-8170-9F4F-B000-414552BB022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474" y="2311524"/>
            <a:ext cx="706897" cy="706897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82AC953A-1084-EB4C-9E47-26B0946FD9A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21689" y="2303543"/>
            <a:ext cx="621204" cy="72285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7218DB7-432E-304E-80FC-90545F6D020D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b="45778"/>
          <a:stretch/>
        </p:blipFill>
        <p:spPr>
          <a:xfrm>
            <a:off x="4278548" y="150895"/>
            <a:ext cx="1195470" cy="697182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A1816C7-B95A-EF4C-BD3D-D0CF99EC46A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292451" y="2526776"/>
            <a:ext cx="829170" cy="82917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4CB6C9C9-1637-5D4E-8CB7-5EE18FDA126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298107" y="2458818"/>
            <a:ext cx="656786" cy="843970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6CBC2D09-1E87-3F49-8243-8046A820F2A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317275" y="1475893"/>
            <a:ext cx="706897" cy="706897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042D9DE9-BFB6-F542-BE90-2830DC9B572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246342" y="1475893"/>
            <a:ext cx="621204" cy="72285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314D6F8-F5C4-864E-A0C7-09FBA627346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314865" y="3814968"/>
            <a:ext cx="1184407" cy="72094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79AFF472-983B-1E41-86F9-9F49DF97003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56643" y="3207015"/>
            <a:ext cx="1696621" cy="313875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DF2FC9E-724E-F044-92D3-7286EFAA2A8F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341596" y="3506960"/>
            <a:ext cx="1720850" cy="385943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CCD23B7-AC6B-1E4D-9220-40E1B9FD6C08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9519953" y="548576"/>
            <a:ext cx="1504219" cy="92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535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</Words>
  <Application>Microsoft Macintosh PowerPoint</Application>
  <PresentationFormat>Benutzerdefiniert</PresentationFormat>
  <Paragraphs>6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Lekton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Elias Grünewald</dc:creator>
  <cp:lastModifiedBy>Elias Grünewald</cp:lastModifiedBy>
  <cp:revision>4</cp:revision>
  <dcterms:created xsi:type="dcterms:W3CDTF">2019-01-08T21:25:26Z</dcterms:created>
  <dcterms:modified xsi:type="dcterms:W3CDTF">2019-01-09T10:46:58Z</dcterms:modified>
</cp:coreProperties>
</file>

<file path=docProps/thumbnail.jpeg>
</file>